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WULbRyx6NMzOPXn_BWtHL-G052OkZICdCkXJ40rya98/view" TargetMode="External"/><Relationship Id="rId20" Type="http://schemas.openxmlformats.org/officeDocument/2006/relationships/hyperlink" Target="https://docs.google.com/presentation/d/1S53mKt7zAuXhGTj1abqKaBzfalMy2Rq1AQwlaerjrN0/htmlpresent" TargetMode="External"/><Relationship Id="rId41" Type="http://schemas.openxmlformats.org/officeDocument/2006/relationships/hyperlink" Target="https://docs.google.com/presentation/d/1WULbRyx6NMzOPXn_BWtHL-G052OkZICdCkXJ40rya98/htmlpresent" TargetMode="External"/><Relationship Id="rId22" Type="http://schemas.openxmlformats.org/officeDocument/2006/relationships/hyperlink" Target="https://docs.google.com/document/d/1RtPh3BaQf-P6wRve2dEsWQBqN6o2j2zMbb2RvJcXl6Y/pub" TargetMode="External"/><Relationship Id="rId21" Type="http://schemas.openxmlformats.org/officeDocument/2006/relationships/hyperlink" Target="https://docs.google.com/document/d/1RtPh3BaQf-P6wRve2dEsWQBqN6o2j2zMbb2RvJcXl6Y/edit?usp=sharing" TargetMode="External"/><Relationship Id="rId24" Type="http://schemas.openxmlformats.org/officeDocument/2006/relationships/hyperlink" Target="https://docs.google.com/presentation/d/12wzqebahWZ7YpRXtvXCia48lBv6JlrLCPQYQMyqpsYM/edit?usp=sharing" TargetMode="External"/><Relationship Id="rId23" Type="http://schemas.openxmlformats.org/officeDocument/2006/relationships/hyperlink" Target="https://docs.google.com/document/d/1RtPh3BaQf-P6wRve2dEsWQBqN6o2j2zMbb2RvJcXl6Y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NZc3Yg_l0r9N_ARdofWamhpCsQYRJgXl/view?usp=sharing" TargetMode="External"/><Relationship Id="rId3" Type="http://schemas.openxmlformats.org/officeDocument/2006/relationships/hyperlink" Target="https://drive.google.com/file/d/1NlJW2tzDl7hfFEZwiGG-p4ZifBDAxsC3/view?usp=sharing" TargetMode="External"/><Relationship Id="rId4" Type="http://schemas.openxmlformats.org/officeDocument/2006/relationships/hyperlink" Target="https://drive.google.com/file/d/1GWgSgEQszMc4_seyToHfqs6DpksZRmzJ/view?usp=sharing" TargetMode="External"/><Relationship Id="rId9" Type="http://schemas.openxmlformats.org/officeDocument/2006/relationships/hyperlink" Target="https://docs.google.com/document/d/1d66E4UC9JfclX5Bs0GUIFwC1iw_hnW-s2w7EV-yTa1M/view" TargetMode="External"/><Relationship Id="rId26" Type="http://schemas.openxmlformats.org/officeDocument/2006/relationships/hyperlink" Target="https://docs.google.com/presentation/d/12wzqebahWZ7YpRXtvXCia48lBv6JlrLCPQYQMyqpsYM/view" TargetMode="External"/><Relationship Id="rId25" Type="http://schemas.openxmlformats.org/officeDocument/2006/relationships/hyperlink" Target="https://docs.google.com/presentation/d/12wzqebahWZ7YpRXtvXCia48lBv6JlrLCPQYQMyqpsYM/pub?start=true&amp;loop=true&amp;delayms=3000" TargetMode="External"/><Relationship Id="rId28" Type="http://schemas.openxmlformats.org/officeDocument/2006/relationships/hyperlink" Target="https://docs.google.com/document/d/1KKh7W_qpYzWrziSH-BF0QysedePWioGgJ8JA6tfZdl8/edit?usp=sharing" TargetMode="External"/><Relationship Id="rId27" Type="http://schemas.openxmlformats.org/officeDocument/2006/relationships/hyperlink" Target="https://docs.google.com/presentation/d/12wzqebahWZ7YpRXtvXCia48lBv6JlrLCPQYQMyqpsYM/htmlpresent" TargetMode="External"/><Relationship Id="rId5" Type="http://schemas.openxmlformats.org/officeDocument/2006/relationships/hyperlink" Target="https://drive.google.com/file/d/1NWUM_KuZV5-LGL3O3zNTTO875Xv9_uEx/view?usp=sharing" TargetMode="External"/><Relationship Id="rId6" Type="http://schemas.openxmlformats.org/officeDocument/2006/relationships/hyperlink" Target="https://drive.google.com/file/d/1vTDor9cLT3hoWLgmzNoo6IpKVMNhEN2O/view?usp=sharing" TargetMode="External"/><Relationship Id="rId29" Type="http://schemas.openxmlformats.org/officeDocument/2006/relationships/hyperlink" Target="https://docs.google.com/document/d/1KKh7W_qpYzWrziSH-BF0QysedePWioGgJ8JA6tfZdl8/pub" TargetMode="External"/><Relationship Id="rId7" Type="http://schemas.openxmlformats.org/officeDocument/2006/relationships/hyperlink" Target="https://docs.google.com/document/d/1d66E4UC9JfclX5Bs0GUIFwC1iw_hnW-s2w7EV-yTa1M/edit?usp=sharing" TargetMode="External"/><Relationship Id="rId8" Type="http://schemas.openxmlformats.org/officeDocument/2006/relationships/hyperlink" Target="https://docs.google.com/document/d/1d66E4UC9JfclX5Bs0GUIFwC1iw_hnW-s2w7EV-yTa1M/pub" TargetMode="External"/><Relationship Id="rId31" Type="http://schemas.openxmlformats.org/officeDocument/2006/relationships/hyperlink" Target="https://docs.google.com/presentation/d/1wnjzmMNau8RjqTfmXcInHcts5TfLLvNMVVacGn9IsoI/edit?usp=sharing" TargetMode="External"/><Relationship Id="rId30" Type="http://schemas.openxmlformats.org/officeDocument/2006/relationships/hyperlink" Target="https://docs.google.com/document/d/1KKh7W_qpYzWrziSH-BF0QysedePWioGgJ8JA6tfZdl8/view" TargetMode="External"/><Relationship Id="rId11" Type="http://schemas.openxmlformats.org/officeDocument/2006/relationships/hyperlink" Target="https://docs.google.com/presentation/d/1WcrfIG86Gj7UWN7xwW8LE9dCSC4flyORcATzgCepIt4/pub?start=true&amp;loop=true&amp;delayms=3000" TargetMode="External"/><Relationship Id="rId33" Type="http://schemas.openxmlformats.org/officeDocument/2006/relationships/hyperlink" Target="https://docs.google.com/presentation/d/1wnjzmMNau8RjqTfmXcInHcts5TfLLvNMVVacGn9IsoI/view" TargetMode="External"/><Relationship Id="rId10" Type="http://schemas.openxmlformats.org/officeDocument/2006/relationships/hyperlink" Target="https://docs.google.com/presentation/d/1WcrfIG86Gj7UWN7xwW8LE9dCSC4flyORcATzgCepIt4/edit?usp=sharing" TargetMode="External"/><Relationship Id="rId32" Type="http://schemas.openxmlformats.org/officeDocument/2006/relationships/hyperlink" Target="https://docs.google.com/presentation/d/1wnjzmMNau8RjqTfmXcInHcts5TfLLvNMVVacGn9IsoI/pub?start=true&amp;loop=true&amp;delayms=3000" TargetMode="External"/><Relationship Id="rId13" Type="http://schemas.openxmlformats.org/officeDocument/2006/relationships/hyperlink" Target="https://docs.google.com/presentation/d/1WcrfIG86Gj7UWN7xwW8LE9dCSC4flyORcATzgCepIt4/htmlpresent" TargetMode="External"/><Relationship Id="rId35" Type="http://schemas.openxmlformats.org/officeDocument/2006/relationships/hyperlink" Target="https://docs.google.com/document/d/1CUIjHxBxbfEMU9fdzd8LvZK10ch23p8rkKlPxQ6duXs/edit?usp=sharing" TargetMode="External"/><Relationship Id="rId12" Type="http://schemas.openxmlformats.org/officeDocument/2006/relationships/hyperlink" Target="https://docs.google.com/presentation/d/1WcrfIG86Gj7UWN7xwW8LE9dCSC4flyORcATzgCepIt4/view" TargetMode="External"/><Relationship Id="rId34" Type="http://schemas.openxmlformats.org/officeDocument/2006/relationships/hyperlink" Target="https://docs.google.com/presentation/d/1wnjzmMNau8RjqTfmXcInHcts5TfLLvNMVVacGn9IsoI/htmlpresent" TargetMode="External"/><Relationship Id="rId15" Type="http://schemas.openxmlformats.org/officeDocument/2006/relationships/hyperlink" Target="https://docs.google.com/document/d/1PytU-oEOeIWP5yBJZ5qMXb0HoYFwiNJEHa_krLEAvys/pub" TargetMode="External"/><Relationship Id="rId37" Type="http://schemas.openxmlformats.org/officeDocument/2006/relationships/hyperlink" Target="https://docs.google.com/document/d/1CUIjHxBxbfEMU9fdzd8LvZK10ch23p8rkKlPxQ6duXs/view" TargetMode="External"/><Relationship Id="rId14" Type="http://schemas.openxmlformats.org/officeDocument/2006/relationships/hyperlink" Target="https://docs.google.com/document/d/1PytU-oEOeIWP5yBJZ5qMXb0HoYFwiNJEHa_krLEAvys/edit?usp=sharing" TargetMode="External"/><Relationship Id="rId36" Type="http://schemas.openxmlformats.org/officeDocument/2006/relationships/hyperlink" Target="https://docs.google.com/document/d/1CUIjHxBxbfEMU9fdzd8LvZK10ch23p8rkKlPxQ6duXs/pub" TargetMode="External"/><Relationship Id="rId17" Type="http://schemas.openxmlformats.org/officeDocument/2006/relationships/hyperlink" Target="https://docs.google.com/presentation/d/1S53mKt7zAuXhGTj1abqKaBzfalMy2Rq1AQwlaerjrN0/edit?usp=sharing" TargetMode="External"/><Relationship Id="rId39" Type="http://schemas.openxmlformats.org/officeDocument/2006/relationships/hyperlink" Target="https://docs.google.com/presentation/d/1WULbRyx6NMzOPXn_BWtHL-G052OkZICdCkXJ40rya98/pub?start=true&amp;loop=true&amp;delayms=3000" TargetMode="External"/><Relationship Id="rId16" Type="http://schemas.openxmlformats.org/officeDocument/2006/relationships/hyperlink" Target="https://docs.google.com/document/d/1PytU-oEOeIWP5yBJZ5qMXb0HoYFwiNJEHa_krLEAvys/view" TargetMode="External"/><Relationship Id="rId38" Type="http://schemas.openxmlformats.org/officeDocument/2006/relationships/hyperlink" Target="https://docs.google.com/presentation/d/1WULbRyx6NMzOPXn_BWtHL-G052OkZICdCkXJ40rya98/edit?usp=sharing" TargetMode="External"/><Relationship Id="rId19" Type="http://schemas.openxmlformats.org/officeDocument/2006/relationships/hyperlink" Target="https://docs.google.com/presentation/d/1S53mKt7zAuXhGTj1abqKaBzfalMy2Rq1AQwlaerjrN0/view" TargetMode="External"/><Relationship Id="rId18" Type="http://schemas.openxmlformats.org/officeDocument/2006/relationships/hyperlink" Target="https://docs.google.com/presentation/d/1S53mKt7zAuXhGTj1abqKaBzfalMy2Rq1AQwlaerjrN0/pub?start=true&amp;loop=true&amp;delayms=3000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0255423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0255423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https://drive.google.com/file/d/1NZc3Yg_l0r9N_ARdofWamhpCsQYRJgXl/view?usp=sharing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https://drive.google.com/file/d/1NlJW2tzDl7hfFEZwiGG-p4ZifBDAxsC3/view?usp=sharing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https://drive.google.com/file/d/1GWgSgEQszMc4_seyToHfqs6DpksZRmzJ/view?usp=sharing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https://drive.google.com/file/d/1NWUM_KuZV5-LGL3O3zNTTO875Xv9_uEx/view?usp=sharing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https://drive.google.com/file/d/1vTDor9cLT3hoWLgmzNoo6IpKVMNhEN2O/view?usp=sharing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https://docs.google.com/document/d/1d66E4UC9JfclX5Bs0GUIFwC1iw_hnW-s2w7EV-yTa1M/edit?usp=sharing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https://docs.google.com/document/d/1d66E4UC9JfclX5Bs0GUIFwC1iw_hnW-s2w7EV-yTa1M/pub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https://docs.google.com/document/d/1d66E4UC9JfclX5Bs0GUIFwC1iw_hnW-s2w7EV-yTa1M/view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https://docs.google.com/presentation/d/1WcrfIG86Gj7UWN7xwW8LE9dCSC4flyORcATzgCepIt4/edit?usp=sharing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https://docs.google.com/presentation/d/1WcrfIG86Gj7UWN7xwW8LE9dCSC4flyORcATzgCepIt4/pub?start=true&amp;loop=true&amp;delayms=3000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https://docs.google.com/presentation/d/1WcrfIG86Gj7UWN7xwW8LE9dCSC4flyORcATzgCepIt4/view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https://docs.google.com/presentation/d/1WcrfIG86Gj7UWN7xwW8LE9dCSC4flyORcATzgCepIt4/htmlpresent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https://docs.google.com/document/d/1PytU-oEOeIWP5yBJZ5qMXb0HoYFwiNJEHa_krLEAvys/edit?usp=sharing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https://docs.google.com/document/d/1PytU-oEOeIWP5yBJZ5qMXb0HoYFwiNJEHa_krLEAvys/pub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https://docs.google.com/document/d/1PytU-oEOeIWP5yBJZ5qMXb0HoYFwiNJEHa_krLEAvys/view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https://docs.google.com/presentation/d/1S53mKt7zAuXhGTj1abqKaBzfalMy2Rq1AQwlaerjrN0/edit?usp=sharing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https://docs.google.com/presentation/d/1S53mKt7zAuXhGTj1abqKaBzfalMy2Rq1AQwlaerjrN0/pub?start=true&amp;loop=true&amp;delayms=3000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https://docs.google.com/presentation/d/1S53mKt7zAuXhGTj1abqKaBzfalMy2Rq1AQwlaerjrN0/view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https://docs.google.com/presentation/d/1S53mKt7zAuXhGTj1abqKaBzfalMy2Rq1AQwlaerjrN0/htmlpresent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https://docs.google.com/document/d/1RtPh3BaQf-P6wRve2dEsWQBqN6o2j2zMbb2RvJcXl6Y/edit?usp=sharing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https://docs.google.com/document/d/1RtPh3BaQf-P6wRve2dEsWQBqN6o2j2zMbb2RvJcXl6Y/pub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https://docs.google.com/document/d/1RtPh3BaQf-P6wRve2dEsWQBqN6o2j2zMbb2RvJcXl6Y/view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https://docs.google.com/presentation/d/12wzqebahWZ7YpRXtvXCia48lBv6JlrLCPQYQMyqpsYM/edit?usp=sharing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https://docs.google.com/presentation/d/12wzqebahWZ7YpRXtvXCia48lBv6JlrLCPQYQMyqpsYM/pub?start=true&amp;loop=true&amp;delayms=3000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https://docs.google.com/presentation/d/12wzqebahWZ7YpRXtvXCia48lBv6JlrLCPQYQMyqpsYM/view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https://docs.google.com/presentation/d/12wzqebahWZ7YpRXtvXCia48lBv6JlrLCPQYQMyqpsYM/htmlpresent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https://docs.google.com/document/d/1KKh7W_qpYzWrziSH-BF0QysedePWioGgJ8JA6tfZdl8/edit?usp=sharing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https://docs.google.com/document/d/1KKh7W_qpYzWrziSH-BF0QysedePWioGgJ8JA6tfZdl8/pub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https://docs.google.com/document/d/1KKh7W_qpYzWrziSH-BF0QysedePWioGgJ8JA6tfZdl8/view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https://docs.google.com/presentation/d/1wnjzmMNau8RjqTfmXcInHcts5TfLLvNMVVacGn9IsoI/edit?usp=sharing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https://docs.google.com/presentation/d/1wnjzmMNau8RjqTfmXcInHcts5TfLLvNMVVacGn9IsoI/pub?start=true&amp;loop=true&amp;delayms=3000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https://docs.google.com/presentation/d/1wnjzmMNau8RjqTfmXcInHcts5TfLLvNMVVacGn9IsoI/view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https://docs.google.com/presentation/d/1wnjzmMNau8RjqTfmXcInHcts5TfLLvNMVVacGn9IsoI/htmlpresent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https://docs.google.com/document/d/1CUIjHxBxbfEMU9fdzd8LvZK10ch23p8rkKlPxQ6duXs/edit?usp=sharing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https://docs.google.com/document/d/1CUIjHxBxbfEMU9fdzd8LvZK10ch23p8rkKlPxQ6duXs/pub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https://docs.google.com/document/d/1CUIjHxBxbfEMU9fdzd8LvZK10ch23p8rkKlPxQ6duXs/view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https://docs.google.com/presentation/d/1WULbRyx6NMzOPXn_BWtHL-G052OkZICdCkXJ40rya98/edit?usp=sharing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https://docs.google.com/presentation/d/1WULbRyx6NMzOPXn_BWtHL-G052OkZICdCkXJ40rya98/pub?start=true&amp;loop=true&amp;delayms=3000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https://docs.google.com/presentation/d/1WULbRyx6NMzOPXn_BWtHL-G052OkZICdCkXJ40rya98/view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https://docs.google.com/presentation/d/1WULbRyx6NMzOPXn_BWtHL-G052OkZICdCkXJ40rya98/htmlpresent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02554239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02554239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02554239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02554239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102554239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102554239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losangelesslowmotionphotoboot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losangelesslowmotionphotobooth/home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https://sites.google.com/view/losangelesslowmotionphotobooth/home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orange county" id="60" name="Google Shape;60;p14" title="wedding photo booth rental orange count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orange county" id="65" name="Google Shape;65;p15" title="wedding photo booth rental orange count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